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8" r:id="rId3"/>
    <p:sldId id="284" r:id="rId4"/>
    <p:sldId id="286" r:id="rId5"/>
    <p:sldId id="287" r:id="rId6"/>
    <p:sldId id="289" r:id="rId7"/>
    <p:sldId id="28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>
        <p:scale>
          <a:sx n="85" d="100"/>
          <a:sy n="85" d="100"/>
        </p:scale>
        <p:origin x="518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16/10/2024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Ce qui s’est passé au CONSEIL DE LABO du 31 mai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9220876" cy="4216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2000" b="1" u="sng" dirty="0"/>
              <a:t>En cours :</a:t>
            </a:r>
          </a:p>
          <a:p>
            <a:pPr marL="179388" indent="-179388" algn="just"/>
            <a:endParaRPr lang="fr-FR" sz="2000" b="1" u="sng" dirty="0"/>
          </a:p>
          <a:p>
            <a:pPr marL="179388" indent="-179388" algn="just"/>
            <a:r>
              <a:rPr lang="fr-FR" sz="2000" dirty="0"/>
              <a:t>	- Vélos ? </a:t>
            </a:r>
            <a:r>
              <a:rPr lang="fr-FR" sz="2000" dirty="0">
                <a:solidFill>
                  <a:srgbClr val="FF00FF"/>
                </a:solidFill>
              </a:rPr>
              <a:t>en attente d’un retour de la direction</a:t>
            </a:r>
          </a:p>
          <a:p>
            <a:pPr marL="179388" indent="-179388" algn="just"/>
            <a:endParaRPr lang="fr-FR" sz="2000" dirty="0"/>
          </a:p>
          <a:p>
            <a:pPr marL="179388" indent="-179388" algn="just"/>
            <a:r>
              <a:rPr lang="fr-FR" sz="2000" dirty="0"/>
              <a:t>	- la direction faire une lettre de mécontentement vers les tutelles pour signifier la difficulté à réserver les trains à l'étranger + TER en France + difficultés des missions quand il y a cofinancement – </a:t>
            </a:r>
            <a:r>
              <a:rPr lang="fr-FR" sz="2000" dirty="0">
                <a:solidFill>
                  <a:srgbClr val="FF00FF"/>
                </a:solidFill>
              </a:rPr>
              <a:t>mail de rappel envoyé, en attente d’un retour de la direction</a:t>
            </a:r>
          </a:p>
          <a:p>
            <a:pPr marL="179388" indent="-179388" algn="just"/>
            <a:endParaRPr lang="fr-FR" sz="2000" dirty="0"/>
          </a:p>
          <a:p>
            <a:pPr marL="179388" indent="-179388" algn="just"/>
            <a:r>
              <a:rPr lang="fr-FR" sz="2000" dirty="0"/>
              <a:t>	- autoriser la 1ère classe en train pour les trajets longs (&gt; 4heures) --&gt; vérification auprès des tutelles avant accord - </a:t>
            </a:r>
            <a:r>
              <a:rPr lang="fr-FR" sz="2000" dirty="0">
                <a:solidFill>
                  <a:srgbClr val="FF00FF"/>
                </a:solidFill>
              </a:rPr>
              <a:t>mail de rappel envoyé, en attente d’un retour de la direction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93F7CD-1EB7-4675-96E1-D90E877D1672}"/>
              </a:ext>
            </a:extLst>
          </p:cNvPr>
          <p:cNvSpPr txBox="1"/>
          <p:nvPr/>
        </p:nvSpPr>
        <p:spPr>
          <a:xfrm>
            <a:off x="1107233" y="5938214"/>
            <a:ext cx="657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Prochain conseil de labo : 16 décembre, des idées? Demandes?</a:t>
            </a:r>
          </a:p>
          <a:p>
            <a:r>
              <a:rPr lang="fr-FR" dirty="0"/>
              <a:t>- est-ce que le labo a demandé officiellement un abris vélo ? Faire une demande officielle (à ajouter à la liste)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32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Vélos sur la </a:t>
            </a:r>
            <a:r>
              <a:rPr lang="fr-FR" sz="2400" dirty="0" err="1">
                <a:latin typeface="Algerian" panose="04020705040A02060702" pitchFamily="82" charset="0"/>
              </a:rPr>
              <a:t>fAC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CC0286-1C11-4231-9CFB-3A210B23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086" y="338822"/>
            <a:ext cx="5311600" cy="61803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C6E687-3209-41BD-A11F-89397C5612D4}"/>
              </a:ext>
            </a:extLst>
          </p:cNvPr>
          <p:cNvSpPr txBox="1"/>
          <p:nvPr/>
        </p:nvSpPr>
        <p:spPr>
          <a:xfrm>
            <a:off x="923743" y="1312517"/>
            <a:ext cx="4004442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La fac a organisé une concertation sur le plan de circulation :</a:t>
            </a:r>
          </a:p>
          <a:p>
            <a:endParaRPr lang="fr-FR" i="1" dirty="0"/>
          </a:p>
          <a:p>
            <a:pPr marL="285750" indent="-285750">
              <a:buFontTx/>
              <a:buChar char="-"/>
            </a:pPr>
            <a:r>
              <a:rPr lang="fr-FR" i="1" dirty="0"/>
              <a:t>Concertation ouvertes à tout le monde, 5 personnes mais pas représentatifs </a:t>
            </a:r>
          </a:p>
          <a:p>
            <a:pPr marL="285750" indent="-285750">
              <a:buFontTx/>
              <a:buChar char="-"/>
            </a:pPr>
            <a:endParaRPr lang="fr-FR" i="1" dirty="0"/>
          </a:p>
          <a:p>
            <a:pPr marL="285750" indent="-285750">
              <a:buFontTx/>
              <a:buChar char="-"/>
            </a:pPr>
            <a:r>
              <a:rPr lang="fr-FR" i="1" dirty="0"/>
              <a:t>Planning : cabinet de conseil pour </a:t>
            </a:r>
            <a:r>
              <a:rPr lang="fr-FR" i="1" dirty="0" err="1"/>
              <a:t>réflechir</a:t>
            </a:r>
            <a:r>
              <a:rPr lang="fr-FR" i="1" dirty="0"/>
              <a:t> à la </a:t>
            </a:r>
            <a:r>
              <a:rPr lang="fr-FR" i="1" dirty="0" err="1"/>
              <a:t>circu</a:t>
            </a:r>
            <a:r>
              <a:rPr lang="fr-FR" i="1" dirty="0"/>
              <a:t> sur </a:t>
            </a:r>
            <a:r>
              <a:rPr lang="fr-FR" i="1" dirty="0" err="1"/>
              <a:t>l’univ</a:t>
            </a:r>
            <a:r>
              <a:rPr lang="fr-FR" i="1" dirty="0"/>
              <a:t>. </a:t>
            </a:r>
          </a:p>
          <a:p>
            <a:r>
              <a:rPr lang="fr-FR" i="1" dirty="0"/>
              <a:t>     Environ 1 an</a:t>
            </a:r>
          </a:p>
          <a:p>
            <a:pPr marL="285750" indent="-285750">
              <a:buFontTx/>
              <a:buChar char="-"/>
            </a:pPr>
            <a:endParaRPr lang="fr-FR" i="1" dirty="0"/>
          </a:p>
          <a:p>
            <a:pPr marL="285750" indent="-285750">
              <a:buFontTx/>
              <a:buChar char="-"/>
            </a:pPr>
            <a:r>
              <a:rPr lang="fr-FR" i="1" dirty="0"/>
              <a:t>Comment réduire la place de la voiture?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Comment encourager les gens à se déplacer en douceur?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2717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Idées diverses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4" y="1489048"/>
            <a:ext cx="9887047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2400" b="1" u="sng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Proposition </a:t>
            </a:r>
            <a:r>
              <a:rPr lang="fr-FR" sz="2400" dirty="0" err="1"/>
              <a:t>Eric</a:t>
            </a:r>
            <a:r>
              <a:rPr lang="fr-FR" sz="2400" dirty="0"/>
              <a:t> : système d’identification des pannes des déchets 3E pour pouvoir récupérer ce qui est récupérable</a:t>
            </a:r>
          </a:p>
          <a:p>
            <a:pPr marL="285750" indent="-285750" algn="just">
              <a:buFontTx/>
              <a:buChar char="-"/>
            </a:pPr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&gt; mettre en place un servez-vous un peu plus clair? Un coin servez-vous? </a:t>
            </a:r>
          </a:p>
          <a:p>
            <a:pPr marL="285750" indent="-285750" algn="just">
              <a:buFontTx/>
              <a:buChar char="-"/>
            </a:pPr>
            <a:r>
              <a:rPr lang="fr-FR" sz="2400" dirty="0"/>
              <a:t>&gt; signaler aux  gens qui partent de rapporter les câbles et autres trucs informatiques</a:t>
            </a:r>
          </a:p>
          <a:p>
            <a:pPr marL="285750" indent="-285750" algn="just">
              <a:buFontTx/>
              <a:buChar char="-"/>
            </a:pPr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Autres? 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829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ORGANISATION MA TERRE 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39541" y="960131"/>
            <a:ext cx="10120129" cy="6340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2800" b="1" u="sng" dirty="0"/>
          </a:p>
          <a:p>
            <a:pPr marL="179388" indent="-179388" algn="just"/>
            <a:r>
              <a:rPr lang="fr-FR" sz="2800" dirty="0"/>
              <a:t>	 - Atelier Ma Terre à venir! </a:t>
            </a:r>
            <a:r>
              <a:rPr lang="fr-FR" sz="2800" dirty="0" err="1"/>
              <a:t>Kikécho</a:t>
            </a:r>
            <a:r>
              <a:rPr lang="fr-FR" sz="2800" dirty="0"/>
              <a:t>? (ok, j’ai déjà demandé mille fois mais là faut vraiment)(avant le 19 nov.)(s’il vous plait )   </a:t>
            </a:r>
          </a:p>
          <a:p>
            <a:pPr marL="179388" indent="-179388" algn="just"/>
            <a:endParaRPr lang="fr-FR" sz="2800" dirty="0"/>
          </a:p>
          <a:p>
            <a:pPr marL="457200" indent="-457200" algn="just">
              <a:buFontTx/>
              <a:buChar char="-"/>
            </a:pPr>
            <a:r>
              <a:rPr lang="fr-FR" sz="2800" dirty="0"/>
              <a:t>Loïc, Nabila, Adélie, Matt, Maxence, </a:t>
            </a:r>
            <a:r>
              <a:rPr lang="fr-FR" sz="2800" dirty="0" err="1"/>
              <a:t>toustes</a:t>
            </a:r>
            <a:r>
              <a:rPr lang="fr-FR" sz="2800" dirty="0"/>
              <a:t> les </a:t>
            </a:r>
            <a:r>
              <a:rPr lang="fr-FR" sz="2800" dirty="0" err="1"/>
              <a:t>thésard.e.s</a:t>
            </a:r>
            <a:r>
              <a:rPr lang="fr-FR" sz="2800" dirty="0"/>
              <a:t> </a:t>
            </a:r>
          </a:p>
          <a:p>
            <a:pPr marL="457200" indent="-457200" algn="just">
              <a:buFontTx/>
              <a:buChar char="-"/>
            </a:pPr>
            <a:endParaRPr lang="fr-FR" sz="2800" dirty="0"/>
          </a:p>
          <a:p>
            <a:pPr marL="457200" indent="-457200" algn="just">
              <a:buFontTx/>
              <a:buChar char="-"/>
            </a:pPr>
            <a:endParaRPr lang="fr-FR" sz="2800" dirty="0"/>
          </a:p>
          <a:p>
            <a:pPr algn="just"/>
            <a:r>
              <a:rPr lang="fr-FR" sz="2800" dirty="0"/>
              <a:t>Séminaire de l’IAS du 9 janvier G. Blanc de Labo1.5 qui vient</a:t>
            </a:r>
          </a:p>
          <a:p>
            <a:pPr algn="just"/>
            <a:r>
              <a:rPr lang="fr-FR" sz="2800" dirty="0"/>
              <a:t>Envoyer un </a:t>
            </a:r>
            <a:r>
              <a:rPr lang="fr-FR" sz="2800" dirty="0" err="1"/>
              <a:t>save</a:t>
            </a:r>
            <a:r>
              <a:rPr lang="fr-FR" sz="2800" dirty="0"/>
              <a:t> the date, journée Commission Verte!</a:t>
            </a:r>
          </a:p>
          <a:p>
            <a:pPr algn="just"/>
            <a:r>
              <a:rPr lang="fr-FR" sz="2800" dirty="0"/>
              <a:t>Les </a:t>
            </a:r>
            <a:r>
              <a:rPr lang="fr-FR" sz="2800" dirty="0" err="1"/>
              <a:t>thésard.e.s</a:t>
            </a:r>
            <a:r>
              <a:rPr lang="fr-FR" sz="2800" dirty="0"/>
              <a:t> doivent faire une formation développement durable</a:t>
            </a:r>
          </a:p>
          <a:p>
            <a:pPr algn="just"/>
            <a:r>
              <a:rPr lang="fr-FR" sz="2800" dirty="0"/>
              <a:t>Proposer la formation à Laurent </a:t>
            </a:r>
            <a:r>
              <a:rPr lang="fr-FR" sz="2800" dirty="0" err="1"/>
              <a:t>Verstraete</a:t>
            </a:r>
            <a:endParaRPr lang="fr-FR" sz="2800" dirty="0"/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XIFU et Didier Barré, PI, démarche environnementale à contacter pour séminaire?</a:t>
            </a: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2645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Prospective INSU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GDS </a:t>
            </a:r>
            <a:r>
              <a:rPr lang="fr-FR" sz="1400" dirty="0" err="1"/>
              <a:t>écoinfo</a:t>
            </a:r>
            <a:r>
              <a:rPr lang="fr-FR" sz="1400" dirty="0"/>
              <a:t> à présenter en journée des </a:t>
            </a:r>
            <a:r>
              <a:rPr lang="fr-FR" sz="1400" dirty="0" err="1"/>
              <a:t>nouvelleaux</a:t>
            </a:r>
            <a:r>
              <a:rPr lang="fr-FR" sz="1400" dirty="0"/>
              <a:t> </a:t>
            </a:r>
            <a:r>
              <a:rPr lang="fr-FR" sz="1400" dirty="0" err="1"/>
              <a:t>entrant.e.s</a:t>
            </a:r>
            <a:r>
              <a:rPr lang="fr-FR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8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5F130-FD5E-4FCB-A413-685B8A7A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4D321-1BD7-4E88-B4E3-D0B3E056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6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390</Words>
  <Application>Microsoft Office PowerPoint</Application>
  <PresentationFormat>Grand écran</PresentationFormat>
  <Paragraphs>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Gadugi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102</cp:revision>
  <dcterms:created xsi:type="dcterms:W3CDTF">2023-11-06T10:08:56Z</dcterms:created>
  <dcterms:modified xsi:type="dcterms:W3CDTF">2024-10-16T15:18:57Z</dcterms:modified>
</cp:coreProperties>
</file>